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Dela Gothic One"/>
      <p:regular r:id="rId14"/>
    </p:embeddedFont>
    <p:embeddedFont>
      <p:font typeface="DM Sans" pitchFamily="2" charset="0"/>
      <p:regular r:id="rId15"/>
      <p:bold r:id="rId16"/>
    </p:embeddedFont>
    <p:embeddedFont>
      <p:font typeface="DM Sans Bold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80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7833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Zomato Dining Restaurants Analysis in Chennai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4137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Zomato, a leading food delivery and restaurant discovery platform, provides a wealth of data on dining establishments in Chennai. By leveraging web scraping, data cleaning, and visual analytics, we can uncover valuable insights to help restaurants thrive in this dynamic market.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58309" y="5971937"/>
            <a:ext cx="141339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Kavin V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423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Visualizing Insights with Power BI</a:t>
            </a:r>
            <a:endParaRPr lang="en-US" sz="4450" dirty="0"/>
          </a:p>
        </p:txBody>
      </p:sp>
      <p:sp>
        <p:nvSpPr>
          <p:cNvPr id="10" name="Text 7"/>
          <p:cNvSpPr/>
          <p:nvPr/>
        </p:nvSpPr>
        <p:spPr>
          <a:xfrm>
            <a:off x="6469975" y="4368165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010531" y="4368165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547277" y="4368165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36255" y="3067169"/>
            <a:ext cx="7627382" cy="41752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69975" y="498990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010531" y="4989909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547277" y="498990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7E1395-653C-C8E3-F913-6E7DD3245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969" y="2950625"/>
            <a:ext cx="8005103" cy="46243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7857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Findings and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28913"/>
            <a:ext cx="3705463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953107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Cuisine Diversification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795474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 restaurants to explore a wider range of cuisines to cater to evolving customer preferences.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728913"/>
            <a:ext cx="3705463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953107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Pricing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795474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Advise restaurants to strategically price their offerings to balance profitability and customer value.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623084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847278"/>
            <a:ext cx="380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333411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 restaurants to leverage data insights to make informed decisions and enhance their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0522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Zomato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55558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7797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Food Delivery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265884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Zomato enables users to order food from a wide selection of restaurants for delivery or pickup.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555558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2779752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Restaurant Discovery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622119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Zomato provides information on restaurants, including ratings, reviews, and menu details.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103019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5327213"/>
            <a:ext cx="30525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Dining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813346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explore and discover new restaurants, as well as book tables and make reservations.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5103019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0942" y="5327213"/>
            <a:ext cx="32369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Solutions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0942" y="5813346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Zomato offers tools and services to help restaurants manage their operations and marketing.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05658"/>
            <a:ext cx="87283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Objectives of the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59862"/>
            <a:ext cx="38767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 the Market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2672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the Zomato restaurant landscape in Chennai to identify trends, popular cuisines, and customer preferences.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59862"/>
            <a:ext cx="33748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 Key Drivers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267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the factors that influence restaurant ratings and reviews, such as cuisine, pricing, and service quality.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5986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Inform Decision-Making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890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actionable insights to help restaurants optimize their operations, marketing, and customer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727" y="2941201"/>
            <a:ext cx="7709892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Web Scraping with Python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4727" y="5781318"/>
            <a:ext cx="13280946" cy="22860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3935135" y="5106650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3729752" y="5564445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57149" y="5629096"/>
            <a:ext cx="17895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276118" y="3864412"/>
            <a:ext cx="334125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 Data Sources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7489" y="4297085"/>
            <a:ext cx="615850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the relevant Zomato web pages and URLs to extract the required restaurant data.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532" y="5781258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149" y="5564445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87922" y="5629096"/>
            <a:ext cx="25419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5556885" y="6648807"/>
            <a:ext cx="351651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Develop Scraping Logic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35887" y="7081480"/>
            <a:ext cx="615850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Write Python scripts to automate the extraction of restaurant details, ratings, and reviews.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72048" y="5106650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6665" y="5564445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49414" y="5629096"/>
            <a:ext cx="26812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296638" y="3864412"/>
            <a:ext cx="277391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Handle Challenges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04284" y="4297085"/>
            <a:ext cx="615862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 issues such as pagination, dynamic content, and captchas to ensure comprehensive data collection.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317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Cleaning in Microsoft Excel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2582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7822" y="2898457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825829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Removing Duplicates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66819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and eliminate any duplicate restaurant records to ensure data integrity.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82582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7593" y="2898457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825829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668197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 incomplete or missing data points using techniques like imputation or dropping rows.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51533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7697" y="5587960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51533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Formatting and Normalization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357699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 data formats, units, and conventions for consistent analysis.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747" y="551533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52472" y="5587960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70763" y="5515332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Quality Assurance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70763" y="6357699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Validate the cleaned data to ensure accuracy and reliability for further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07857"/>
            <a:ext cx="87238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Importing Data to MySQL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84548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603677"/>
            <a:ext cx="31758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Create a Database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08980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up a MySQL database to store the cleaned Zomato restaurant data.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98" y="484548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Build Tables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7798" y="6089809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the database schema and create tables to accommodate the restaurant data.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405" y="484548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603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Import Data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08980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Transfer the cleaned data from Python to the MySQL database for further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C94A0-50D5-E85B-036B-CEE1FDAE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1215737"/>
            <a:ext cx="13632873" cy="6432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7155EC-46B4-3078-72DC-F596732A5E95}"/>
              </a:ext>
            </a:extLst>
          </p:cNvPr>
          <p:cNvSpPr txBox="1"/>
          <p:nvPr/>
        </p:nvSpPr>
        <p:spPr>
          <a:xfrm>
            <a:off x="550718" y="396962"/>
            <a:ext cx="6670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SQL Query To Store A Data</a:t>
            </a:r>
            <a:r>
              <a:rPr lang="en-IN" sz="3200" dirty="0"/>
              <a:t>l </a:t>
            </a:r>
          </a:p>
        </p:txBody>
      </p:sp>
    </p:spTree>
    <p:extLst>
      <p:ext uri="{BB962C8B-B14F-4D97-AF65-F5344CB8AC3E}">
        <p14:creationId xmlns:p14="http://schemas.microsoft.com/office/powerpoint/2010/main" val="182137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406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Exploring Zomato's Restaurant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20979"/>
            <a:ext cx="28652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Cuisine Diversity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93788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the distribution of different cuisine types, identifying popular and emerging food options.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209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Pricing Trends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93788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the average pricing of restaurants across various factors like location and cuisine.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20979"/>
            <a:ext cx="34322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Ratings and Reviews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93788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 patterns in customer ratings and reviews, highlighting top-performing and underperforming restaurants.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637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Identifying Key Influencing Factors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256717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34732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Cuisine Type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95942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the impact of various cuisine types on restaurant ratings and popularity.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989909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5206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Price Range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5692616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relationship between pricing and customer perception of value and quality.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544</Words>
  <Application>Microsoft Office PowerPoint</Application>
  <PresentationFormat>Custom</PresentationFormat>
  <Paragraphs>80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DM Sans Bold</vt:lpstr>
      <vt:lpstr>Dela Gothic One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Kavin V</cp:lastModifiedBy>
  <cp:revision>3</cp:revision>
  <dcterms:created xsi:type="dcterms:W3CDTF">2024-11-10T19:12:57Z</dcterms:created>
  <dcterms:modified xsi:type="dcterms:W3CDTF">2024-11-11T07:27:56Z</dcterms:modified>
</cp:coreProperties>
</file>